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6" r:id="rId8"/>
    <p:sldId id="267" r:id="rId9"/>
    <p:sldId id="269" r:id="rId10"/>
    <p:sldId id="261" r:id="rId11"/>
    <p:sldId id="260" r:id="rId12"/>
    <p:sldId id="270" r:id="rId13"/>
    <p:sldId id="271" r:id="rId14"/>
    <p:sldId id="277" r:id="rId15"/>
    <p:sldId id="278" r:id="rId16"/>
    <p:sldId id="273" r:id="rId17"/>
    <p:sldId id="274" r:id="rId18"/>
    <p:sldId id="275" r:id="rId19"/>
  </p:sldIdLst>
  <p:sldSz cx="12192000" cy="6858000"/>
  <p:notesSz cx="6858000" cy="9144000"/>
  <p:embeddedFontLst>
    <p:embeddedFont>
      <p:font typeface="HY목각파임B" panose="02030600000101010101" pitchFamily="18" charset="-127"/>
      <p:regular r:id="rId20"/>
    </p:embeddedFont>
    <p:embeddedFont>
      <p:font typeface="HY엽서L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AD5FC-BB85-46C0-A6F8-4B455D770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77BA1B8-699F-4473-931B-B7D0FC34A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C44D4-CFAF-4684-85AF-E86C6BE3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E1FF47-A776-44BA-BAB2-27B53E5E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606E69-21F1-4A27-B577-1B26B124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7CE35A-C5F7-4EE9-B7FA-323BA67F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EBA126-C886-4BB5-830D-51E12BAF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09B85D-69D8-42B8-A5F3-0689C2AF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BA7AB-94C5-4BD1-A947-745D9BDC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45964B-3CC3-495A-9952-75099077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8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9CCF3B-7E8C-465D-903C-79DB2B4BE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DD5F11-3CD2-41DD-8945-362B1A19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BEAB5D-9E33-4C49-B67D-2EE786D2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69830-079F-41E1-B281-BC96F888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81997-A053-40E7-B188-79036DFA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51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E40EBE-ACF2-4CE7-A251-38DEE07D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B42345-A4A4-43F4-84F2-35CF6298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A2E50B-FBF0-4C9D-8C16-E2DE5D87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D2A4FC-D1BC-4E4D-8087-BB3B8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4E2205-8006-4E5C-BD8A-A98F2C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0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1999A-82C5-4D2D-8128-C044AD4F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FC87F5-F1D6-4CB2-83BF-EDB5C875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6397BD-6145-4F9A-B0ED-75E68E9F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402B51-D27A-4894-B932-847C7BB8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84290C-687B-47EB-87C7-D37078F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5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41DF7D-79E4-4769-97AE-32F5188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FC2D2D-F6EE-4E93-81F1-52FC58A92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C8D339-03E2-4113-9056-75EA78C0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8C8C08-6243-4CDE-848F-DD5E011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9C7B1F-B8C0-47F6-97E6-17D9D08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92CA17-97A5-4DE7-8C1A-130979A3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5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15A92-DD0B-4F2B-81E3-11BDE109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6FACAB-9B93-4150-836F-8796A350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EC8B2C-974A-40A6-A26C-0B392603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7487135-B08C-47B2-8CC6-D003F059C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25BF1F-D2D0-4655-A873-EA0689E0E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6E96A1A-B15F-4182-A5E6-1065B95A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A71FB5-10E2-43C3-A563-43DF5EEA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D7321F-1826-49CB-B26F-7378EA1A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9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02430-7D46-4F89-A097-0C7E1FDF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8A474C-2830-48AD-973D-6FDA4298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6D7E14-3692-43F5-A489-BB680953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03AFC9-B6EA-4B03-B837-ACE15C08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7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F0772A-FC6E-4D30-9078-8ED62A89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58270D-F9E9-4315-9648-4F3C1523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5B470D-D4DB-4932-9B73-0E5522CC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7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29365-4C04-4BF2-BB70-F1677975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27D38C-8D7D-42D2-BC0A-16FA9BA5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93FEE6-DC17-48B1-AA48-7A65EF6B8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6A650E-3B3E-4C47-9FE1-64D3CD92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E028D4-0244-4605-8E1E-96FB8EA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6C6AAB-7049-414E-843B-8DFCDCE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A11CD-E5E4-4236-88A2-B8ED0168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7C1672-11BA-4421-8AE8-6509F73D5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458BCF-D417-4590-B82E-E8AF3E6E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77BB80-7BE7-4913-876D-6F73EED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A14534-0E51-49D7-AC45-E7A1ED59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583679-028B-4D85-AD08-A3F4F919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DDE8F3-D310-4679-AD9A-F4FE75F2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4A48C9-43AE-4547-920D-39E57034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CDBCB4-7222-4DEA-A0DB-408F65967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4BA5-F573-4F67-B8A2-E5F91F2049D2}" type="datetimeFigureOut">
              <a:rPr lang="ko-KR" altLang="en-US" smtClean="0"/>
              <a:t>2022-05-31-Tue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C152C9-28AD-4DCE-A69E-A703084F1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6D886E-804A-4911-AD7C-CA3290C1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EC1EFA-5C0F-4ED7-8C54-0F42421C7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r="22573"/>
          <a:stretch/>
        </p:blipFill>
        <p:spPr>
          <a:xfrm>
            <a:off x="4420896" y="1462743"/>
            <a:ext cx="7184323" cy="241363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CF7B8B81-E844-4212-93DC-8AEF13C5E5AD}"/>
              </a:ext>
            </a:extLst>
          </p:cNvPr>
          <p:cNvGrpSpPr/>
          <p:nvPr/>
        </p:nvGrpSpPr>
        <p:grpSpPr>
          <a:xfrm>
            <a:off x="561196" y="1462743"/>
            <a:ext cx="11533922" cy="2413631"/>
            <a:chOff x="360212" y="1588825"/>
            <a:chExt cx="10770221" cy="225381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B86F9CC-7D3F-43AA-BBDD-04F66FB87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9" r="22573"/>
            <a:stretch/>
          </p:blipFill>
          <p:spPr>
            <a:xfrm>
              <a:off x="422594" y="1588825"/>
              <a:ext cx="6708621" cy="22538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360212" y="2153816"/>
              <a:ext cx="10770221" cy="103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시를 통해 헤아리는 삶의 지혜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9972DD3-F430-4C86-B623-936BBCA3FA1A}"/>
              </a:ext>
            </a:extLst>
          </p:cNvPr>
          <p:cNvSpPr/>
          <p:nvPr/>
        </p:nvSpPr>
        <p:spPr>
          <a:xfrm>
            <a:off x="2872406" y="5020048"/>
            <a:ext cx="6256867" cy="719667"/>
          </a:xfrm>
          <a:prstGeom prst="rect">
            <a:avLst/>
          </a:prstGeom>
          <a:solidFill>
            <a:srgbClr val="FF89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나태주</a:t>
            </a:r>
            <a:endParaRPr lang="ko-KR" altLang="en-US" sz="36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911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8" name="그림 7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6F6E9517-0324-4F50-8198-8BD0D1E0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60" y="1518680"/>
            <a:ext cx="7441212" cy="424970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351505" y="572106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풀꽃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2942492" y="2546703"/>
            <a:ext cx="5860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자세히 보아야 예쁘다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오래 보아야 사랑스럽다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너도 그렇다 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23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273398" y="510509"/>
                <a:ext cx="2755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멀리서 빈다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4DC9A1-D2FC-4883-B235-DE94A8F67E08}"/>
              </a:ext>
            </a:extLst>
          </p:cNvPr>
          <p:cNvSpPr/>
          <p:nvPr/>
        </p:nvSpPr>
        <p:spPr>
          <a:xfrm>
            <a:off x="389467" y="1202267"/>
            <a:ext cx="11514666" cy="5442675"/>
          </a:xfrm>
          <a:prstGeom prst="roundRect">
            <a:avLst>
              <a:gd name="adj" fmla="val 6089"/>
            </a:avLst>
          </a:prstGeom>
          <a:solidFill>
            <a:schemeClr val="bg1"/>
          </a:solidFill>
          <a:ln w="28575">
            <a:solidFill>
              <a:srgbClr val="FF8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912306" y="1311482"/>
            <a:ext cx="593303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어딘가 내가 모르는 곳에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보이지 않는 꽃처럼 웃고 있는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너 한 사람으로 하여 세상은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다시 한 번 눈부신 아침이 되고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어딘가 네가 모르는 곳에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보이지 않는 풀잎처럼 숨 쉬고 있는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나 한 사람으로 하여 세상은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다시 한 번 고요한 저녁이 온다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가을이다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부디 아프지 마라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07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351505" y="58951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행복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4DC9A1-D2FC-4883-B235-DE94A8F67E08}"/>
              </a:ext>
            </a:extLst>
          </p:cNvPr>
          <p:cNvSpPr/>
          <p:nvPr/>
        </p:nvSpPr>
        <p:spPr>
          <a:xfrm>
            <a:off x="389467" y="1202267"/>
            <a:ext cx="11514666" cy="5442675"/>
          </a:xfrm>
          <a:prstGeom prst="roundRect">
            <a:avLst>
              <a:gd name="adj" fmla="val 6089"/>
            </a:avLst>
          </a:prstGeom>
          <a:solidFill>
            <a:schemeClr val="bg1"/>
          </a:solidFill>
          <a:ln w="28575">
            <a:solidFill>
              <a:srgbClr val="FF8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935752" y="1479866"/>
            <a:ext cx="7263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저녁 때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돌아갈 집이 있다는 것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힘들 때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마음속으로 생각할 사람 있다는 것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외로울 때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혼자서 부를 노래 있다는 것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07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266817" y="564992"/>
                <a:ext cx="1269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선</a:t>
                </a:r>
                <a:r>
                  <a:rPr lang="en-US" altLang="ko-KR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 </a:t>
                </a:r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물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4DC9A1-D2FC-4883-B235-DE94A8F67E08}"/>
              </a:ext>
            </a:extLst>
          </p:cNvPr>
          <p:cNvSpPr/>
          <p:nvPr/>
        </p:nvSpPr>
        <p:spPr>
          <a:xfrm>
            <a:off x="389467" y="1202267"/>
            <a:ext cx="11514666" cy="5442675"/>
          </a:xfrm>
          <a:prstGeom prst="roundRect">
            <a:avLst>
              <a:gd name="adj" fmla="val 6089"/>
            </a:avLst>
          </a:prstGeom>
          <a:solidFill>
            <a:schemeClr val="bg1"/>
          </a:solidFill>
          <a:ln w="28575">
            <a:solidFill>
              <a:srgbClr val="FF8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757159" y="1346649"/>
            <a:ext cx="689002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하늘 아래 내가 받은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가장 커다란 선물은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오늘입니다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오늘 받은 선물 가운데서도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가장 아름다운 선물은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당신입니다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당신 나지막한 목소리와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웃는 얼굴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콧노래 한 구절이면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 아름 바다를 안은 듯한 기쁨이겠습니다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841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266817" y="564992"/>
                <a:ext cx="18934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혼 자 서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4DC9A1-D2FC-4883-B235-DE94A8F67E08}"/>
              </a:ext>
            </a:extLst>
          </p:cNvPr>
          <p:cNvSpPr/>
          <p:nvPr/>
        </p:nvSpPr>
        <p:spPr>
          <a:xfrm>
            <a:off x="389467" y="1202267"/>
            <a:ext cx="11514666" cy="5442675"/>
          </a:xfrm>
          <a:prstGeom prst="roundRect">
            <a:avLst>
              <a:gd name="adj" fmla="val 6089"/>
            </a:avLst>
          </a:prstGeom>
          <a:solidFill>
            <a:schemeClr val="bg1"/>
          </a:solidFill>
          <a:ln w="28575">
            <a:solidFill>
              <a:srgbClr val="FF8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3875498" y="1479866"/>
            <a:ext cx="49744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무리지어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피어 있는 꽃보다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두 셋이서 피어 있는 꽃이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도란도란 더 의초로울 때 있다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두 셋이서 피어 있는 꽃보다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오직 혼자서 </a:t>
            </a:r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피어있는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꽃이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더 당당하고 아름다울 때 있다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너 오늘 혼자 외롭게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꽃으로 서 있음을 너무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힘들어 하지 말아라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25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9D6144-9037-4FE0-9930-045E1BC0BCFD}"/>
              </a:ext>
            </a:extLst>
          </p:cNvPr>
          <p:cNvGrpSpPr/>
          <p:nvPr/>
        </p:nvGrpSpPr>
        <p:grpSpPr>
          <a:xfrm>
            <a:off x="202346" y="213058"/>
            <a:ext cx="4750654" cy="1076319"/>
            <a:chOff x="202346" y="213058"/>
            <a:chExt cx="4750654" cy="10763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E42A6B8-450D-46B1-8AFE-DDFC08D6F4A0}"/>
                </a:ext>
              </a:extLst>
            </p:cNvPr>
            <p:cNvGrpSpPr/>
            <p:nvPr/>
          </p:nvGrpSpPr>
          <p:grpSpPr>
            <a:xfrm>
              <a:off x="202346" y="229301"/>
              <a:ext cx="4750654" cy="1060076"/>
              <a:chOff x="3241879" y="358120"/>
              <a:chExt cx="4750654" cy="106007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3E56D-5337-4EC7-B385-6AFFC70ECE03}"/>
                  </a:ext>
                </a:extLst>
              </p:cNvPr>
              <p:cNvSpPr txBox="1"/>
              <p:nvPr/>
            </p:nvSpPr>
            <p:spPr>
              <a:xfrm>
                <a:off x="4266817" y="564992"/>
                <a:ext cx="17315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rPr>
                  <a:t>좋은 약</a:t>
                </a:r>
              </a:p>
            </p:txBody>
          </p:sp>
        </p:grpSp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5D3966D3-6B58-44F8-A23F-883929A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80" y="213058"/>
              <a:ext cx="535558" cy="798720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4DC9A1-D2FC-4883-B235-DE94A8F67E08}"/>
              </a:ext>
            </a:extLst>
          </p:cNvPr>
          <p:cNvSpPr/>
          <p:nvPr/>
        </p:nvSpPr>
        <p:spPr>
          <a:xfrm>
            <a:off x="389467" y="1202267"/>
            <a:ext cx="11514666" cy="5442675"/>
          </a:xfrm>
          <a:prstGeom prst="roundRect">
            <a:avLst>
              <a:gd name="adj" fmla="val 6089"/>
            </a:avLst>
          </a:prstGeom>
          <a:solidFill>
            <a:schemeClr val="bg1"/>
          </a:solidFill>
          <a:ln w="28575">
            <a:solidFill>
              <a:srgbClr val="FF8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1221424" y="1305620"/>
            <a:ext cx="644278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큰 병 얻어 중환자실에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널부러져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있을 때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아버지 절룩거리는 두 다리로 지팡이 짚고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어렵사리 면회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오시어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 말씀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하시었다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얘야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너는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어려서부터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몸은 약했지만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독한 아이였다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네 독한 마음으로 부디 병을 이기고 나오너라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세상은 아직도 징글징글하도록 좋은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곳이란다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아버지 말씀이 약이 되었다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두 번째 말씀이 더욱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좋은 약이 되었다 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11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8" name="그림 7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6F6E9517-0324-4F50-8198-8BD0D1E07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47" y="2446806"/>
            <a:ext cx="6082917" cy="347397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229301"/>
            <a:ext cx="4750654" cy="1060076"/>
            <a:chOff x="3241879" y="358120"/>
            <a:chExt cx="4750654" cy="106007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C4A9AB7-60F6-4687-97EA-7490A3DCA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33"/>
            <a:stretch/>
          </p:blipFill>
          <p:spPr>
            <a:xfrm>
              <a:off x="3241879" y="358120"/>
              <a:ext cx="4750654" cy="1060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351505" y="572106"/>
              <a:ext cx="2400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그 꽃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/ 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섬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6269724" y="2611949"/>
            <a:ext cx="52844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섬 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 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정현종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사람들 사이에 섬이 있다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 섬에 가고 싶다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0" name="그림 9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584FCC00-3AC8-430F-B979-008DB4F7B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6" y="1503363"/>
            <a:ext cx="5590940" cy="31930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F5100E-FD11-4548-853D-19EDA2E88697}"/>
              </a:ext>
            </a:extLst>
          </p:cNvPr>
          <p:cNvSpPr txBox="1"/>
          <p:nvPr/>
        </p:nvSpPr>
        <p:spPr>
          <a:xfrm>
            <a:off x="489380" y="1535999"/>
            <a:ext cx="5860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 꽃 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 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고은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   내려올 때 보았네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   올라갈 때 못 본 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   그 꽃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4" name="그림 13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B11060B8-8DC9-46CF-BE23-E61E47D8B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" y="205136"/>
            <a:ext cx="820999" cy="870259"/>
          </a:xfrm>
          <a:prstGeom prst="rect">
            <a:avLst/>
          </a:prstGeom>
        </p:spPr>
      </p:pic>
      <p:pic>
        <p:nvPicPr>
          <p:cNvPr id="16" name="그림 15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3839C28B-4D96-4A52-9D9F-D0E952A8D0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3" y="181657"/>
            <a:ext cx="820999" cy="8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8" name="그림 7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6F6E9517-0324-4F50-8198-8BD0D1E07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9" y="1289376"/>
            <a:ext cx="3519913" cy="3939116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229301"/>
            <a:ext cx="4750654" cy="1060076"/>
            <a:chOff x="3241879" y="358120"/>
            <a:chExt cx="4750654" cy="106007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C4A9AB7-60F6-4687-97EA-7490A3DCA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33"/>
            <a:stretch/>
          </p:blipFill>
          <p:spPr>
            <a:xfrm>
              <a:off x="3241879" y="358120"/>
              <a:ext cx="4750654" cy="1060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351505" y="564992"/>
              <a:ext cx="3461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해인사 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/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꽃자리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727287" y="1496249"/>
            <a:ext cx="5860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해인사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조병화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큰절이나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작은 절이나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믿음은 하나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큰 집에 사나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작은 집에 사나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사람은 하나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0" name="그림 9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01264897-2096-4460-8300-CEB382570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76" y="1760296"/>
            <a:ext cx="6691537" cy="3821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3557D6-F4C8-404E-8546-51C886B28E1F}"/>
              </a:ext>
            </a:extLst>
          </p:cNvPr>
          <p:cNvSpPr txBox="1"/>
          <p:nvPr/>
        </p:nvSpPr>
        <p:spPr>
          <a:xfrm>
            <a:off x="5188700" y="1963378"/>
            <a:ext cx="58604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꽃자리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구상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반갑고 고맙고 기쁘다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앉은 자리가 </a:t>
            </a:r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꽃자리니라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네가 시방 가시방석처럼 여기는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너의 앉은 그 자리가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바로 </a:t>
            </a:r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꽃자리니라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반갑고 고맙고 기쁘다 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4" name="그림 13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56B6D314-C814-41F3-B627-00B2497A1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" y="205136"/>
            <a:ext cx="820999" cy="870259"/>
          </a:xfrm>
          <a:prstGeom prst="rect">
            <a:avLst/>
          </a:prstGeom>
        </p:spPr>
      </p:pic>
      <p:pic>
        <p:nvPicPr>
          <p:cNvPr id="16" name="그림 15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946CA6FB-EED4-45FF-AC38-C7AA21582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9" y="180971"/>
            <a:ext cx="820999" cy="8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8" name="그림 7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6F6E9517-0324-4F50-8198-8BD0D1E07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3" y="1275158"/>
            <a:ext cx="5895207" cy="336677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229301"/>
            <a:ext cx="4750654" cy="1060076"/>
            <a:chOff x="3241879" y="358120"/>
            <a:chExt cx="4750654" cy="106007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C4A9AB7-60F6-4687-97EA-7490A3DCA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33"/>
            <a:stretch/>
          </p:blipFill>
          <p:spPr>
            <a:xfrm>
              <a:off x="3241879" y="358120"/>
              <a:ext cx="4750654" cy="1060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351505" y="557883"/>
              <a:ext cx="3485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성선설 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/  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사막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4B17DE-7ADE-47F4-845E-F595D20B0FCD}"/>
              </a:ext>
            </a:extLst>
          </p:cNvPr>
          <p:cNvSpPr txBox="1"/>
          <p:nvPr/>
        </p:nvSpPr>
        <p:spPr>
          <a:xfrm>
            <a:off x="352753" y="1446113"/>
            <a:ext cx="5860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성선설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함민복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손가락이 열 개인 것은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어머니 뱃속에서 몇 달 은혜 입나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기억하려는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태아의 노력 때문인지도 모릅니다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0" name="그림 9" descr="거울, 농구, 테이블, 게임이(가) 표시된 사진&#10;&#10;자동 생성된 설명">
            <a:extLst>
              <a:ext uri="{FF2B5EF4-FFF2-40B4-BE49-F238E27FC236}">
                <a16:creationId xmlns:a16="http://schemas.microsoft.com/office/drawing/2014/main" id="{5F2E8650-D5EB-459C-B614-831F34917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61" y="2497016"/>
            <a:ext cx="5877406" cy="3786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BCD5D1-A26A-4D8B-B597-5FCB5457475A}"/>
              </a:ext>
            </a:extLst>
          </p:cNvPr>
          <p:cNvSpPr txBox="1"/>
          <p:nvPr/>
        </p:nvSpPr>
        <p:spPr>
          <a:xfrm>
            <a:off x="5978760" y="2958544"/>
            <a:ext cx="5860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사막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–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오르텅스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블루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사막에서 그는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너무도 외로워서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때때로 뒷걸음질로 걸었다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모래에 찍힌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자기의 발자국을 보기 위해서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4" name="그림 13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EACB53D5-4983-4B01-8597-6EB354DDE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9" y="205136"/>
            <a:ext cx="820999" cy="870259"/>
          </a:xfrm>
          <a:prstGeom prst="rect">
            <a:avLst/>
          </a:prstGeom>
        </p:spPr>
      </p:pic>
      <p:pic>
        <p:nvPicPr>
          <p:cNvPr id="16" name="그림 15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36E434DF-CFAF-4675-BF50-F6C81D3E0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49" y="229301"/>
            <a:ext cx="798202" cy="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테이블, 거울, 그리기이(가) 표시된 사진&#10;&#10;자동 생성된 설명">
            <a:extLst>
              <a:ext uri="{FF2B5EF4-FFF2-40B4-BE49-F238E27FC236}">
                <a16:creationId xmlns:a16="http://schemas.microsoft.com/office/drawing/2014/main" id="{5B2C97C3-22B8-41C4-A9FE-4F0F33F60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7C03977-E229-4BAE-BEE5-19954B112E25}"/>
              </a:ext>
            </a:extLst>
          </p:cNvPr>
          <p:cNvGrpSpPr/>
          <p:nvPr/>
        </p:nvGrpSpPr>
        <p:grpSpPr>
          <a:xfrm>
            <a:off x="4155382" y="143933"/>
            <a:ext cx="3124436" cy="1746495"/>
            <a:chOff x="4036849" y="211667"/>
            <a:chExt cx="3124436" cy="174649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F435FC6-FDFA-4DB6-8459-7BC7C5066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9" r="48093"/>
            <a:stretch/>
          </p:blipFill>
          <p:spPr>
            <a:xfrm>
              <a:off x="4801260" y="211667"/>
              <a:ext cx="2360025" cy="17464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CBA6DA-6DE5-4C1E-A6C9-5BB47CC9A5B0}"/>
                </a:ext>
              </a:extLst>
            </p:cNvPr>
            <p:cNvSpPr txBox="1"/>
            <p:nvPr/>
          </p:nvSpPr>
          <p:spPr>
            <a:xfrm>
              <a:off x="5055807" y="514156"/>
              <a:ext cx="12843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차례</a:t>
              </a:r>
            </a:p>
          </p:txBody>
        </p:sp>
        <p:pic>
          <p:nvPicPr>
            <p:cNvPr id="8" name="그림 7" descr="그리기, 테이블이(가) 표시된 사진&#10;&#10;자동 생성된 설명">
              <a:extLst>
                <a:ext uri="{FF2B5EF4-FFF2-40B4-BE49-F238E27FC236}">
                  <a16:creationId xmlns:a16="http://schemas.microsoft.com/office/drawing/2014/main" id="{06438770-7C30-4E23-9DC4-EA167E677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849" y="325430"/>
              <a:ext cx="1191888" cy="1263401"/>
            </a:xfrm>
            <a:prstGeom prst="rect">
              <a:avLst/>
            </a:prstGeom>
          </p:spPr>
        </p:pic>
      </p:grpSp>
      <p:sp>
        <p:nvSpPr>
          <p:cNvPr id="10" name="타원 9">
            <a:extLst>
              <a:ext uri="{FF2B5EF4-FFF2-40B4-BE49-F238E27FC236}">
                <a16:creationId xmlns:a16="http://schemas.microsoft.com/office/drawing/2014/main" id="{0D6C8E0C-1A1A-48D7-849C-3E742C09DE72}"/>
              </a:ext>
            </a:extLst>
          </p:cNvPr>
          <p:cNvSpPr/>
          <p:nvPr/>
        </p:nvSpPr>
        <p:spPr>
          <a:xfrm>
            <a:off x="1663700" y="2087076"/>
            <a:ext cx="186266" cy="186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D471FE3-6F99-41C1-AB74-3BCCB75E5567}"/>
              </a:ext>
            </a:extLst>
          </p:cNvPr>
          <p:cNvSpPr/>
          <p:nvPr/>
        </p:nvSpPr>
        <p:spPr>
          <a:xfrm>
            <a:off x="1663700" y="2776985"/>
            <a:ext cx="186266" cy="186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E225F-C299-414E-A51D-839F38F50703}"/>
              </a:ext>
            </a:extLst>
          </p:cNvPr>
          <p:cNvSpPr txBox="1"/>
          <p:nvPr/>
        </p:nvSpPr>
        <p:spPr>
          <a:xfrm>
            <a:off x="1881780" y="2604921"/>
            <a:ext cx="8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5" action="ppaction://hlinksldjump"/>
              </a:rPr>
              <a:t>사람을 응원하는 詩</a:t>
            </a:r>
            <a:endParaRPr lang="ko-KR" altLang="en-US" sz="3200" dirty="0">
              <a:solidFill>
                <a:srgbClr val="595959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79C23C2-7A8B-433C-AD07-5266CE2420E8}"/>
              </a:ext>
            </a:extLst>
          </p:cNvPr>
          <p:cNvSpPr/>
          <p:nvPr/>
        </p:nvSpPr>
        <p:spPr>
          <a:xfrm>
            <a:off x="1697567" y="3466894"/>
            <a:ext cx="186266" cy="186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99575C4-C267-40F9-956B-B6ACBE714CEE}"/>
              </a:ext>
            </a:extLst>
          </p:cNvPr>
          <p:cNvSpPr/>
          <p:nvPr/>
        </p:nvSpPr>
        <p:spPr>
          <a:xfrm>
            <a:off x="1663700" y="4166253"/>
            <a:ext cx="186266" cy="186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969D6-BC19-4E0F-85BD-16A025D4A030}"/>
              </a:ext>
            </a:extLst>
          </p:cNvPr>
          <p:cNvSpPr txBox="1"/>
          <p:nvPr/>
        </p:nvSpPr>
        <p:spPr>
          <a:xfrm>
            <a:off x="1881780" y="3287789"/>
            <a:ext cx="8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6" action="ppaction://hlinksldjump"/>
              </a:rPr>
              <a:t>사람을 살리는 詩</a:t>
            </a:r>
            <a:endParaRPr lang="ko-KR" altLang="en-US" sz="3200" dirty="0">
              <a:solidFill>
                <a:srgbClr val="595959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445FA-74EB-4176-9A54-0822F3524511}"/>
              </a:ext>
            </a:extLst>
          </p:cNvPr>
          <p:cNvSpPr txBox="1"/>
          <p:nvPr/>
        </p:nvSpPr>
        <p:spPr>
          <a:xfrm>
            <a:off x="1917699" y="3980212"/>
            <a:ext cx="8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질문있어요</a:t>
            </a:r>
            <a:r>
              <a:rPr lang="en-US" altLang="ko-KR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! </a:t>
            </a:r>
            <a:endParaRPr lang="ko-KR" altLang="en-US" sz="3200" dirty="0">
              <a:solidFill>
                <a:srgbClr val="595959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8573D-DE71-4E30-A925-0822EE180C98}"/>
              </a:ext>
            </a:extLst>
          </p:cNvPr>
          <p:cNvSpPr txBox="1"/>
          <p:nvPr/>
        </p:nvSpPr>
        <p:spPr>
          <a:xfrm>
            <a:off x="1883833" y="1897453"/>
            <a:ext cx="8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7" action="ppaction://hlinksldjump"/>
              </a:rPr>
              <a:t>사람을 울리는 詩</a:t>
            </a:r>
            <a:endParaRPr lang="ko-KR" altLang="en-US" sz="3200" dirty="0">
              <a:solidFill>
                <a:srgbClr val="595959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13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135192" cy="1229374"/>
            <a:chOff x="3241879" y="188822"/>
            <a:chExt cx="4300497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300497" cy="1229374"/>
              <a:chOff x="3241879" y="188822"/>
              <a:chExt cx="4300497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300497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160625" y="579378"/>
              <a:ext cx="2929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하고 싶은 말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AFDFB7C-BCD2-4385-BAA1-9F1D8C537E12}"/>
              </a:ext>
            </a:extLst>
          </p:cNvPr>
          <p:cNvGrpSpPr/>
          <p:nvPr/>
        </p:nvGrpSpPr>
        <p:grpSpPr>
          <a:xfrm>
            <a:off x="244052" y="1458675"/>
            <a:ext cx="11575414" cy="1251957"/>
            <a:chOff x="244052" y="1423561"/>
            <a:chExt cx="11575414" cy="125195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1A2F5DD-D3BE-41B7-97E4-E33C91925826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꿈과 詩 그리고 그리움</a:t>
              </a: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607520F-935E-47F5-9BFA-6855F1D9F1AF}"/>
                </a:ext>
              </a:extLst>
            </p:cNvPr>
            <p:cNvSpPr/>
            <p:nvPr/>
          </p:nvSpPr>
          <p:spPr>
            <a:xfrm>
              <a:off x="244052" y="1423561"/>
              <a:ext cx="1754081" cy="684639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하나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E8CE9716-6339-4A50-BBEA-44AF7E1B14B9}"/>
                </a:ext>
              </a:extLst>
            </p:cNvPr>
            <p:cNvSpPr/>
            <p:nvPr/>
          </p:nvSpPr>
          <p:spPr>
            <a:xfrm rot="10800000">
              <a:off x="244052" y="2108200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D4B6970-B7B0-436C-A63C-1B2F35ED1193}"/>
              </a:ext>
            </a:extLst>
          </p:cNvPr>
          <p:cNvGrpSpPr/>
          <p:nvPr/>
        </p:nvGrpSpPr>
        <p:grpSpPr>
          <a:xfrm>
            <a:off x="244052" y="2934380"/>
            <a:ext cx="11575414" cy="1251957"/>
            <a:chOff x="244052" y="1423561"/>
            <a:chExt cx="11575414" cy="125195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856350E-D941-4208-BCAD-1969AA0668BA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성공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=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열정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(</a:t>
              </a:r>
              <a:r>
                <a:rPr lang="ko-KR" altLang="en-US" sz="3200" dirty="0" err="1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그릿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GRIT) +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행복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D89B23CA-9BC7-4BC2-AC7B-91828065C7D8}"/>
                </a:ext>
              </a:extLst>
            </p:cNvPr>
            <p:cNvSpPr/>
            <p:nvPr/>
          </p:nvSpPr>
          <p:spPr>
            <a:xfrm>
              <a:off x="244052" y="1423561"/>
              <a:ext cx="1296881" cy="684639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둘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8359D65C-6785-4544-8A56-330E5F8C574B}"/>
                </a:ext>
              </a:extLst>
            </p:cNvPr>
            <p:cNvSpPr/>
            <p:nvPr/>
          </p:nvSpPr>
          <p:spPr>
            <a:xfrm rot="10800000">
              <a:off x="244052" y="2108200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7EFCF76-B9B3-4326-AA7C-DB3921AB00EF}"/>
              </a:ext>
            </a:extLst>
          </p:cNvPr>
          <p:cNvGrpSpPr/>
          <p:nvPr/>
        </p:nvGrpSpPr>
        <p:grpSpPr>
          <a:xfrm>
            <a:off x="241832" y="4447694"/>
            <a:ext cx="11575414" cy="1251957"/>
            <a:chOff x="244052" y="1423561"/>
            <a:chExt cx="11575414" cy="1251957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4AD9B3-08D1-4859-9719-041C9B6A833F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자신을 소중하게 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(‘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풀꽃 詩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’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처럼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)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5E8E641-2F04-41B2-997F-7A9BDE62AD0F}"/>
                </a:ext>
              </a:extLst>
            </p:cNvPr>
            <p:cNvSpPr/>
            <p:nvPr/>
          </p:nvSpPr>
          <p:spPr>
            <a:xfrm>
              <a:off x="244052" y="1423561"/>
              <a:ext cx="841901" cy="684639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셋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40E04AFB-1A1B-478A-9B1D-8393D763AD99}"/>
                </a:ext>
              </a:extLst>
            </p:cNvPr>
            <p:cNvSpPr/>
            <p:nvPr/>
          </p:nvSpPr>
          <p:spPr>
            <a:xfrm rot="10800000">
              <a:off x="244052" y="2108200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2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0BEFD8E-8174-4B1E-A161-E3A25E8A802A}"/>
              </a:ext>
            </a:extLst>
          </p:cNvPr>
          <p:cNvGrpSpPr/>
          <p:nvPr/>
        </p:nvGrpSpPr>
        <p:grpSpPr>
          <a:xfrm>
            <a:off x="744816" y="2012478"/>
            <a:ext cx="2999694" cy="3089237"/>
            <a:chOff x="1174083" y="1884381"/>
            <a:chExt cx="2999694" cy="3089237"/>
          </a:xfrm>
        </p:grpSpPr>
        <p:pic>
          <p:nvPicPr>
            <p:cNvPr id="22" name="그림 21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B64EED5C-39BD-437D-954E-DBEA5C34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3" y="1884381"/>
              <a:ext cx="2999694" cy="30892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6F1722-6F26-46B9-8810-1C61D4FD43EA}"/>
                </a:ext>
              </a:extLst>
            </p:cNvPr>
            <p:cNvSpPr txBox="1"/>
            <p:nvPr/>
          </p:nvSpPr>
          <p:spPr>
            <a:xfrm>
              <a:off x="1300220" y="1903856"/>
              <a:ext cx="1939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01.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우리는</a:t>
              </a:r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,</a:t>
              </a:r>
              <a:endPara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DDA4C7C-1E50-4761-8DC4-35788750F597}"/>
              </a:ext>
            </a:extLst>
          </p:cNvPr>
          <p:cNvGrpSpPr/>
          <p:nvPr/>
        </p:nvGrpSpPr>
        <p:grpSpPr>
          <a:xfrm>
            <a:off x="4668672" y="1993003"/>
            <a:ext cx="2999694" cy="3089237"/>
            <a:chOff x="4882255" y="1884380"/>
            <a:chExt cx="2999694" cy="3089237"/>
          </a:xfrm>
        </p:grpSpPr>
        <p:pic>
          <p:nvPicPr>
            <p:cNvPr id="26" name="그림 25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9BED9C0A-AEB5-4DA1-B96C-D00F9ABC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255" y="1884380"/>
              <a:ext cx="2999694" cy="30892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17CBC1-874F-4287-9AF9-9FEFB047077D}"/>
                </a:ext>
              </a:extLst>
            </p:cNvPr>
            <p:cNvSpPr txBox="1"/>
            <p:nvPr/>
          </p:nvSpPr>
          <p:spPr>
            <a:xfrm>
              <a:off x="5008392" y="1903855"/>
              <a:ext cx="270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02.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시비와 </a:t>
              </a:r>
              <a:r>
                <a:rPr lang="ko-KR" altLang="en-US" sz="2800" dirty="0" err="1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호오</a:t>
              </a:r>
              <a:endPara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5018DBC-DF9A-4303-BBBA-6CA206C02A8B}"/>
              </a:ext>
            </a:extLst>
          </p:cNvPr>
          <p:cNvGrpSpPr/>
          <p:nvPr/>
        </p:nvGrpSpPr>
        <p:grpSpPr>
          <a:xfrm>
            <a:off x="8217877" y="1993003"/>
            <a:ext cx="3374345" cy="3089237"/>
            <a:chOff x="8869537" y="1884380"/>
            <a:chExt cx="2999694" cy="3089237"/>
          </a:xfrm>
        </p:grpSpPr>
        <p:pic>
          <p:nvPicPr>
            <p:cNvPr id="29" name="그림 28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5CA1B2C4-3C14-4739-9BCF-7B76E988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9537" y="1884380"/>
              <a:ext cx="2999694" cy="30892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8ADBCC-344E-47F5-9B0A-445C855FBC8A}"/>
                </a:ext>
              </a:extLst>
            </p:cNvPr>
            <p:cNvSpPr txBox="1"/>
            <p:nvPr/>
          </p:nvSpPr>
          <p:spPr>
            <a:xfrm>
              <a:off x="8995674" y="1903855"/>
              <a:ext cx="1861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03.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행복감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924E513-00EB-4F83-A4B2-9F4C6BB05402}"/>
              </a:ext>
            </a:extLst>
          </p:cNvPr>
          <p:cNvSpPr txBox="1"/>
          <p:nvPr/>
        </p:nvSpPr>
        <p:spPr>
          <a:xfrm>
            <a:off x="1024938" y="3158810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시비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是非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의 마음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호오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好惡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의 마음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493DFA-D8C1-4F96-A4AB-AE78203EA9D2}"/>
              </a:ext>
            </a:extLst>
          </p:cNvPr>
          <p:cNvSpPr txBox="1"/>
          <p:nvPr/>
        </p:nvSpPr>
        <p:spPr>
          <a:xfrm>
            <a:off x="4953000" y="3143248"/>
            <a:ext cx="261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우리들 삶을 이끌고 가고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멀리까지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안내하는 마음도 바로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호오의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마음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=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감성의 마음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A91244-4080-416D-B679-0A09661E3A4A}"/>
              </a:ext>
            </a:extLst>
          </p:cNvPr>
          <p:cNvSpPr txBox="1"/>
          <p:nvPr/>
        </p:nvSpPr>
        <p:spPr>
          <a:xfrm>
            <a:off x="8413182" y="3158810"/>
            <a:ext cx="3179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시를 읽고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시를 사랑하는 일은 우리들 인간이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행복해지는 지름길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872635" cy="1229374"/>
            <a:chOff x="3241879" y="188822"/>
            <a:chExt cx="4872635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273398" y="510509"/>
              <a:ext cx="3841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사람을 울리는 詩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32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0BEFD8E-8174-4B1E-A161-E3A25E8A802A}"/>
              </a:ext>
            </a:extLst>
          </p:cNvPr>
          <p:cNvGrpSpPr/>
          <p:nvPr/>
        </p:nvGrpSpPr>
        <p:grpSpPr>
          <a:xfrm>
            <a:off x="744816" y="2012478"/>
            <a:ext cx="2999694" cy="3089237"/>
            <a:chOff x="1174083" y="1884381"/>
            <a:chExt cx="2999694" cy="3089237"/>
          </a:xfrm>
        </p:grpSpPr>
        <p:pic>
          <p:nvPicPr>
            <p:cNvPr id="22" name="그림 21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B64EED5C-39BD-437D-954E-DBEA5C34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3" y="1884381"/>
              <a:ext cx="2999694" cy="30892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6F1722-6F26-46B9-8810-1C61D4FD43EA}"/>
                </a:ext>
              </a:extLst>
            </p:cNvPr>
            <p:cNvSpPr txBox="1"/>
            <p:nvPr/>
          </p:nvSpPr>
          <p:spPr>
            <a:xfrm>
              <a:off x="1300220" y="1903856"/>
              <a:ext cx="1308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01.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왜</a:t>
              </a:r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?</a:t>
              </a:r>
              <a:endPara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DDA4C7C-1E50-4761-8DC4-35788750F597}"/>
              </a:ext>
            </a:extLst>
          </p:cNvPr>
          <p:cNvGrpSpPr/>
          <p:nvPr/>
        </p:nvGrpSpPr>
        <p:grpSpPr>
          <a:xfrm>
            <a:off x="4668672" y="1993003"/>
            <a:ext cx="2999694" cy="3089237"/>
            <a:chOff x="4882255" y="1884380"/>
            <a:chExt cx="2999694" cy="3089237"/>
          </a:xfrm>
        </p:grpSpPr>
        <p:pic>
          <p:nvPicPr>
            <p:cNvPr id="26" name="그림 25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9BED9C0A-AEB5-4DA1-B96C-D00F9ABC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255" y="1884380"/>
              <a:ext cx="2999694" cy="30892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17CBC1-874F-4287-9AF9-9FEFB047077D}"/>
                </a:ext>
              </a:extLst>
            </p:cNvPr>
            <p:cNvSpPr txBox="1"/>
            <p:nvPr/>
          </p:nvSpPr>
          <p:spPr>
            <a:xfrm>
              <a:off x="5008392" y="1903855"/>
              <a:ext cx="270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02.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시의 이로움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5018DBC-DF9A-4303-BBBA-6CA206C02A8B}"/>
              </a:ext>
            </a:extLst>
          </p:cNvPr>
          <p:cNvGrpSpPr/>
          <p:nvPr/>
        </p:nvGrpSpPr>
        <p:grpSpPr>
          <a:xfrm>
            <a:off x="8309810" y="1993003"/>
            <a:ext cx="3282412" cy="3108712"/>
            <a:chOff x="8869537" y="1884380"/>
            <a:chExt cx="2999694" cy="3089237"/>
          </a:xfrm>
        </p:grpSpPr>
        <p:pic>
          <p:nvPicPr>
            <p:cNvPr id="29" name="그림 28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5CA1B2C4-3C14-4739-9BCF-7B76E988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9537" y="1884380"/>
              <a:ext cx="2999694" cy="30892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8ADBCC-344E-47F5-9B0A-445C855FBC8A}"/>
                </a:ext>
              </a:extLst>
            </p:cNvPr>
            <p:cNvSpPr txBox="1"/>
            <p:nvPr/>
          </p:nvSpPr>
          <p:spPr>
            <a:xfrm>
              <a:off x="8995674" y="1903855"/>
              <a:ext cx="1861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03.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혼자서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924E513-00EB-4F83-A4B2-9F4C6BB05402}"/>
              </a:ext>
            </a:extLst>
          </p:cNvPr>
          <p:cNvSpPr txBox="1"/>
          <p:nvPr/>
        </p:nvSpPr>
        <p:spPr>
          <a:xfrm>
            <a:off x="1024938" y="3158810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왜 우리가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시를 좋아하고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시를 읽는가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493DFA-D8C1-4F96-A4AB-AE78203EA9D2}"/>
              </a:ext>
            </a:extLst>
          </p:cNvPr>
          <p:cNvSpPr txBox="1"/>
          <p:nvPr/>
        </p:nvSpPr>
        <p:spPr>
          <a:xfrm>
            <a:off x="4860419" y="3142617"/>
            <a:ext cx="261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마음의 이로움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정신의 이로움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마음의 기쁨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만족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A91244-4080-416D-B679-0A09661E3A4A}"/>
              </a:ext>
            </a:extLst>
          </p:cNvPr>
          <p:cNvSpPr txBox="1"/>
          <p:nvPr/>
        </p:nvSpPr>
        <p:spPr>
          <a:xfrm>
            <a:off x="8451341" y="3528141"/>
            <a:ext cx="2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4" action="ppaction://hlinksldjump"/>
              </a:rPr>
              <a:t>혼자서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4" action="ppaction://hlinksldjump"/>
              </a:rPr>
              <a:t>–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4" action="ppaction://hlinksldjump"/>
              </a:rPr>
              <a:t>나태주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  <a:hlinkClick r:id="rId4" action="ppaction://hlinksldjump"/>
              </a:rPr>
              <a:t> 詩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5334300" cy="1229374"/>
            <a:chOff x="3241879" y="188822"/>
            <a:chExt cx="5334300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273398" y="510509"/>
              <a:ext cx="4302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사람을 응원하는 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69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0BEFD8E-8174-4B1E-A161-E3A25E8A802A}"/>
              </a:ext>
            </a:extLst>
          </p:cNvPr>
          <p:cNvGrpSpPr/>
          <p:nvPr/>
        </p:nvGrpSpPr>
        <p:grpSpPr>
          <a:xfrm>
            <a:off x="744815" y="1315047"/>
            <a:ext cx="6823745" cy="4805242"/>
            <a:chOff x="1174083" y="1884381"/>
            <a:chExt cx="3423835" cy="3089237"/>
          </a:xfrm>
        </p:grpSpPr>
        <p:pic>
          <p:nvPicPr>
            <p:cNvPr id="22" name="그림 21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B64EED5C-39BD-437D-954E-DBEA5C34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3" y="1884381"/>
              <a:ext cx="2999694" cy="30892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6F1722-6F26-46B9-8810-1C61D4FD43EA}"/>
                </a:ext>
              </a:extLst>
            </p:cNvPr>
            <p:cNvSpPr txBox="1"/>
            <p:nvPr/>
          </p:nvSpPr>
          <p:spPr>
            <a:xfrm>
              <a:off x="1300220" y="1903856"/>
              <a:ext cx="3297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01. </a:t>
              </a:r>
              <a:r>
                <a:rPr lang="ko-KR" altLang="en-US" sz="2800" dirty="0" err="1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공주풀꽃문학관</a:t>
              </a:r>
              <a:endPara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DDA4C7C-1E50-4761-8DC4-35788750F597}"/>
              </a:ext>
            </a:extLst>
          </p:cNvPr>
          <p:cNvGrpSpPr/>
          <p:nvPr/>
        </p:nvGrpSpPr>
        <p:grpSpPr>
          <a:xfrm>
            <a:off x="7795430" y="2033081"/>
            <a:ext cx="2999694" cy="3089237"/>
            <a:chOff x="4882255" y="1884380"/>
            <a:chExt cx="2999694" cy="3089237"/>
          </a:xfrm>
        </p:grpSpPr>
        <p:pic>
          <p:nvPicPr>
            <p:cNvPr id="26" name="그림 25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9BED9C0A-AEB5-4DA1-B96C-D00F9ABC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255" y="1884380"/>
              <a:ext cx="2999694" cy="30892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17CBC1-874F-4287-9AF9-9FEFB047077D}"/>
                </a:ext>
              </a:extLst>
            </p:cNvPr>
            <p:cNvSpPr txBox="1"/>
            <p:nvPr/>
          </p:nvSpPr>
          <p:spPr>
            <a:xfrm>
              <a:off x="5008392" y="1903855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02.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4" action="ppaction://hlinksldjump"/>
                </a:rPr>
                <a:t>좋은 약</a:t>
              </a:r>
              <a:endPara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872635" cy="1229374"/>
            <a:chOff x="3241879" y="188822"/>
            <a:chExt cx="4872635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273398" y="510509"/>
              <a:ext cx="3841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사람을 살리는 시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5E44F-CC9D-49C7-8CF5-B5C89A57324C}"/>
              </a:ext>
            </a:extLst>
          </p:cNvPr>
          <p:cNvSpPr txBox="1"/>
          <p:nvPr/>
        </p:nvSpPr>
        <p:spPr>
          <a:xfrm>
            <a:off x="7952054" y="3116035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詩처방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=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약처방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3AA615-A7EE-4B7F-B056-0E4B33A9DA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46" y="2446224"/>
            <a:ext cx="4654347" cy="34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3"/>
            <a:ext cx="12192000" cy="68580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0BEFD8E-8174-4B1E-A161-E3A25E8A802A}"/>
              </a:ext>
            </a:extLst>
          </p:cNvPr>
          <p:cNvGrpSpPr/>
          <p:nvPr/>
        </p:nvGrpSpPr>
        <p:grpSpPr>
          <a:xfrm>
            <a:off x="679499" y="2003146"/>
            <a:ext cx="3600000" cy="3240000"/>
            <a:chOff x="1174083" y="1884381"/>
            <a:chExt cx="2999694" cy="3089237"/>
          </a:xfrm>
        </p:grpSpPr>
        <p:pic>
          <p:nvPicPr>
            <p:cNvPr id="22" name="그림 21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B64EED5C-39BD-437D-954E-DBEA5C34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3" y="1884381"/>
              <a:ext cx="2999694" cy="30892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6F1722-6F26-46B9-8810-1C61D4FD43EA}"/>
                </a:ext>
              </a:extLst>
            </p:cNvPr>
            <p:cNvSpPr txBox="1"/>
            <p:nvPr/>
          </p:nvSpPr>
          <p:spPr>
            <a:xfrm>
              <a:off x="1300220" y="1903856"/>
              <a:ext cx="1502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01.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음식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DDA4C7C-1E50-4761-8DC4-35788750F597}"/>
              </a:ext>
            </a:extLst>
          </p:cNvPr>
          <p:cNvGrpSpPr/>
          <p:nvPr/>
        </p:nvGrpSpPr>
        <p:grpSpPr>
          <a:xfrm>
            <a:off x="4354753" y="1992570"/>
            <a:ext cx="3600000" cy="3240000"/>
            <a:chOff x="4882255" y="1884380"/>
            <a:chExt cx="2999694" cy="3089237"/>
          </a:xfrm>
        </p:grpSpPr>
        <p:pic>
          <p:nvPicPr>
            <p:cNvPr id="26" name="그림 25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9BED9C0A-AEB5-4DA1-B96C-D00F9ABC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255" y="1884380"/>
              <a:ext cx="2999694" cy="30892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17CBC1-874F-4287-9AF9-9FEFB047077D}"/>
                </a:ext>
              </a:extLst>
            </p:cNvPr>
            <p:cNvSpPr txBox="1"/>
            <p:nvPr/>
          </p:nvSpPr>
          <p:spPr>
            <a:xfrm>
              <a:off x="5008392" y="1903855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02.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시</a:t>
              </a:r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=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벌꿀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5018DBC-DF9A-4303-BBBA-6CA206C02A8B}"/>
              </a:ext>
            </a:extLst>
          </p:cNvPr>
          <p:cNvGrpSpPr/>
          <p:nvPr/>
        </p:nvGrpSpPr>
        <p:grpSpPr>
          <a:xfrm>
            <a:off x="8055336" y="1983286"/>
            <a:ext cx="3600000" cy="3240000"/>
            <a:chOff x="8921441" y="1788240"/>
            <a:chExt cx="2999694" cy="3089237"/>
          </a:xfrm>
        </p:grpSpPr>
        <p:pic>
          <p:nvPicPr>
            <p:cNvPr id="29" name="그림 28" descr="조류, 꽃이(가) 표시된 사진&#10;&#10;자동 생성된 설명">
              <a:extLst>
                <a:ext uri="{FF2B5EF4-FFF2-40B4-BE49-F238E27FC236}">
                  <a16:creationId xmlns:a16="http://schemas.microsoft.com/office/drawing/2014/main" id="{5CA1B2C4-3C14-4739-9BCF-7B76E988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441" y="1788240"/>
              <a:ext cx="2999694" cy="30892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8ADBCC-344E-47F5-9B0A-445C855FBC8A}"/>
                </a:ext>
              </a:extLst>
            </p:cNvPr>
            <p:cNvSpPr txBox="1"/>
            <p:nvPr/>
          </p:nvSpPr>
          <p:spPr>
            <a:xfrm>
              <a:off x="8995674" y="1903855"/>
              <a:ext cx="2145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03. </a:t>
              </a:r>
              <a:r>
                <a:rPr lang="ko-KR" altLang="en-US" sz="28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시 </a:t>
              </a:r>
              <a:r>
                <a:rPr lang="en-US" altLang="ko-KR" sz="20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-</a:t>
              </a:r>
              <a:r>
                <a:rPr lang="ko-KR" altLang="en-US" sz="2000" dirty="0" err="1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나태주</a:t>
              </a:r>
              <a:endParaRPr lang="ko-KR" altLang="en-US" sz="2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924E513-00EB-4F83-A4B2-9F4C6BB05402}"/>
              </a:ext>
            </a:extLst>
          </p:cNvPr>
          <p:cNvSpPr txBox="1"/>
          <p:nvPr/>
        </p:nvSpPr>
        <p:spPr>
          <a:xfrm>
            <a:off x="1024938" y="2912316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가장 정결하고 아름다운 음식물은 젖과 꿀이다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493DFA-D8C1-4F96-A4AB-AE78203EA9D2}"/>
              </a:ext>
            </a:extLst>
          </p:cNvPr>
          <p:cNvSpPr txBox="1"/>
          <p:nvPr/>
        </p:nvSpPr>
        <p:spPr>
          <a:xfrm>
            <a:off x="4644135" y="2910888"/>
            <a:ext cx="261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꿀의 경우 꽃의 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꽃꿀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 아니라 벌의 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벌꿀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이라 한다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A91244-4080-416D-B679-0A09661E3A4A}"/>
              </a:ext>
            </a:extLst>
          </p:cNvPr>
          <p:cNvSpPr txBox="1"/>
          <p:nvPr/>
        </p:nvSpPr>
        <p:spPr>
          <a:xfrm>
            <a:off x="8125387" y="2947884"/>
            <a:ext cx="3599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그냥 줍는 것이다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길거리나 사람들 사이에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버려진 채 빛나는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마음의 보석들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750654" cy="1229374"/>
            <a:chOff x="3241879" y="188822"/>
            <a:chExt cx="4750654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388670" y="564992"/>
              <a:ext cx="26548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꿀벌의 언어</a:t>
              </a:r>
              <a:endPara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59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3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750654" cy="1229374"/>
            <a:chOff x="3241879" y="188822"/>
            <a:chExt cx="4750654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226744" y="557164"/>
              <a:ext cx="21932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나태주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詩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AFDFB7C-BCD2-4385-BAA1-9F1D8C537E12}"/>
              </a:ext>
            </a:extLst>
          </p:cNvPr>
          <p:cNvGrpSpPr/>
          <p:nvPr/>
        </p:nvGrpSpPr>
        <p:grpSpPr>
          <a:xfrm>
            <a:off x="390032" y="2245060"/>
            <a:ext cx="11003068" cy="1010857"/>
            <a:chOff x="239551" y="956372"/>
            <a:chExt cx="11793060" cy="1324548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1A2F5DD-D3BE-41B7-97E4-E33C91925826}"/>
                </a:ext>
              </a:extLst>
            </p:cNvPr>
            <p:cNvSpPr/>
            <p:nvPr/>
          </p:nvSpPr>
          <p:spPr>
            <a:xfrm>
              <a:off x="457198" y="1290320"/>
              <a:ext cx="11575413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멀리서 빈다</a:t>
              </a:r>
              <a:endPara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607520F-935E-47F5-9BFA-6855F1D9F1AF}"/>
                </a:ext>
              </a:extLst>
            </p:cNvPr>
            <p:cNvSpPr/>
            <p:nvPr/>
          </p:nvSpPr>
          <p:spPr>
            <a:xfrm>
              <a:off x="244051" y="956372"/>
              <a:ext cx="1350465" cy="707570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둘</a:t>
              </a: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E8CE9716-6339-4A50-BBEA-44AF7E1B14B9}"/>
                </a:ext>
              </a:extLst>
            </p:cNvPr>
            <p:cNvSpPr/>
            <p:nvPr/>
          </p:nvSpPr>
          <p:spPr>
            <a:xfrm rot="10800000">
              <a:off x="239551" y="1660699"/>
              <a:ext cx="227650" cy="179252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D4B6970-B7B0-436C-A63C-1B2F35ED1193}"/>
              </a:ext>
            </a:extLst>
          </p:cNvPr>
          <p:cNvGrpSpPr/>
          <p:nvPr/>
        </p:nvGrpSpPr>
        <p:grpSpPr>
          <a:xfrm>
            <a:off x="394232" y="1161417"/>
            <a:ext cx="11013147" cy="1018787"/>
            <a:chOff x="244052" y="1352796"/>
            <a:chExt cx="11013147" cy="128758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856350E-D941-4208-BCAD-1969AA0668BA}"/>
                </a:ext>
              </a:extLst>
            </p:cNvPr>
            <p:cNvSpPr/>
            <p:nvPr/>
          </p:nvSpPr>
          <p:spPr>
            <a:xfrm>
              <a:off x="457199" y="1684918"/>
              <a:ext cx="10800000" cy="955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풀꽃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D89B23CA-9BC7-4BC2-AC7B-91828065C7D8}"/>
                </a:ext>
              </a:extLst>
            </p:cNvPr>
            <p:cNvSpPr/>
            <p:nvPr/>
          </p:nvSpPr>
          <p:spPr>
            <a:xfrm>
              <a:off x="244052" y="1352796"/>
              <a:ext cx="1260000" cy="682472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하나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8359D65C-6785-4544-8A56-330E5F8C574B}"/>
                </a:ext>
              </a:extLst>
            </p:cNvPr>
            <p:cNvSpPr/>
            <p:nvPr/>
          </p:nvSpPr>
          <p:spPr>
            <a:xfrm rot="10800000">
              <a:off x="244052" y="2025659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7EFCF76-B9B3-4326-AA7C-DB3921AB00EF}"/>
              </a:ext>
            </a:extLst>
          </p:cNvPr>
          <p:cNvGrpSpPr/>
          <p:nvPr/>
        </p:nvGrpSpPr>
        <p:grpSpPr>
          <a:xfrm>
            <a:off x="404383" y="3382148"/>
            <a:ext cx="11002994" cy="1012558"/>
            <a:chOff x="244052" y="1190298"/>
            <a:chExt cx="11002994" cy="1012558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4AD9B3-08D1-4859-9719-041C9B6A833F}"/>
                </a:ext>
              </a:extLst>
            </p:cNvPr>
            <p:cNvSpPr/>
            <p:nvPr/>
          </p:nvSpPr>
          <p:spPr>
            <a:xfrm>
              <a:off x="447046" y="1446856"/>
              <a:ext cx="10800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행복</a:t>
              </a:r>
              <a:endPara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5E8E641-2F04-41B2-997F-7A9BDE62AD0F}"/>
                </a:ext>
              </a:extLst>
            </p:cNvPr>
            <p:cNvSpPr/>
            <p:nvPr/>
          </p:nvSpPr>
          <p:spPr>
            <a:xfrm>
              <a:off x="244052" y="1190298"/>
              <a:ext cx="1260000" cy="540000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셋</a:t>
              </a: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40E04AFB-1A1B-478A-9B1D-8393D763AD99}"/>
                </a:ext>
              </a:extLst>
            </p:cNvPr>
            <p:cNvSpPr/>
            <p:nvPr/>
          </p:nvSpPr>
          <p:spPr>
            <a:xfrm rot="10800000">
              <a:off x="244052" y="1724244"/>
              <a:ext cx="213147" cy="13680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70996A9-8A09-4334-B1B1-F5781A28A2EC}"/>
              </a:ext>
            </a:extLst>
          </p:cNvPr>
          <p:cNvGrpSpPr/>
          <p:nvPr/>
        </p:nvGrpSpPr>
        <p:grpSpPr>
          <a:xfrm>
            <a:off x="394232" y="4530027"/>
            <a:ext cx="11032301" cy="1010178"/>
            <a:chOff x="244052" y="954184"/>
            <a:chExt cx="11032301" cy="1220540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BC5933-2C6D-4925-82D7-DA84A1F0B5E3}"/>
                </a:ext>
              </a:extLst>
            </p:cNvPr>
            <p:cNvSpPr/>
            <p:nvPr/>
          </p:nvSpPr>
          <p:spPr>
            <a:xfrm>
              <a:off x="476353" y="1261291"/>
              <a:ext cx="10800000" cy="913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8" action="ppaction://hlinksldjump"/>
                </a:rPr>
                <a:t>선물</a:t>
              </a:r>
              <a:endParaRPr lang="ko-KR" altLang="en-US" sz="32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82DE3B4D-5894-4E7B-AC68-D2454D17D111}"/>
                </a:ext>
              </a:extLst>
            </p:cNvPr>
            <p:cNvSpPr/>
            <p:nvPr/>
          </p:nvSpPr>
          <p:spPr>
            <a:xfrm>
              <a:off x="244052" y="954184"/>
              <a:ext cx="1260000" cy="652451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넷</a:t>
              </a:r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59B90312-6D49-40B8-B091-0DB53183E11D}"/>
                </a:ext>
              </a:extLst>
            </p:cNvPr>
            <p:cNvSpPr/>
            <p:nvPr/>
          </p:nvSpPr>
          <p:spPr>
            <a:xfrm rot="10800000">
              <a:off x="253383" y="1601153"/>
              <a:ext cx="213147" cy="165288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07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FA393B27-4D38-4766-935A-D8B13CE2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E42A6B8-450D-46B1-8AFE-DDFC08D6F4A0}"/>
              </a:ext>
            </a:extLst>
          </p:cNvPr>
          <p:cNvGrpSpPr/>
          <p:nvPr/>
        </p:nvGrpSpPr>
        <p:grpSpPr>
          <a:xfrm>
            <a:off x="202346" y="60003"/>
            <a:ext cx="4604116" cy="1229374"/>
            <a:chOff x="3241879" y="188822"/>
            <a:chExt cx="4750654" cy="1229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4B8D214-3952-41FC-B23D-C964BD3FBC10}"/>
                </a:ext>
              </a:extLst>
            </p:cNvPr>
            <p:cNvGrpSpPr/>
            <p:nvPr/>
          </p:nvGrpSpPr>
          <p:grpSpPr>
            <a:xfrm>
              <a:off x="3241879" y="188822"/>
              <a:ext cx="4750654" cy="1229374"/>
              <a:chOff x="3241879" y="188822"/>
              <a:chExt cx="4750654" cy="1229374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C4A9AB7-60F6-4687-97EA-7490A3DCA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633"/>
              <a:stretch/>
            </p:blipFill>
            <p:spPr>
              <a:xfrm>
                <a:off x="3241879" y="358120"/>
                <a:ext cx="4750654" cy="1060076"/>
              </a:xfrm>
              <a:prstGeom prst="rect">
                <a:avLst/>
              </a:prstGeom>
            </p:spPr>
          </p:pic>
          <p:pic>
            <p:nvPicPr>
              <p:cNvPr id="34" name="그림 33" descr="그리기, 테이블이(가) 표시된 사진&#10;&#10;자동 생성된 설명">
                <a:extLst>
                  <a:ext uri="{FF2B5EF4-FFF2-40B4-BE49-F238E27FC236}">
                    <a16:creationId xmlns:a16="http://schemas.microsoft.com/office/drawing/2014/main" id="{2917D8F0-6679-4FE5-9075-F4ABC59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3585" y="188822"/>
                <a:ext cx="997779" cy="105764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3E56D-5337-4EC7-B385-6AFFC70ECE03}"/>
                </a:ext>
              </a:extLst>
            </p:cNvPr>
            <p:cNvSpPr txBox="1"/>
            <p:nvPr/>
          </p:nvSpPr>
          <p:spPr>
            <a:xfrm>
              <a:off x="4323070" y="579378"/>
              <a:ext cx="1893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짧은 시 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AFDFB7C-BCD2-4385-BAA1-9F1D8C537E12}"/>
              </a:ext>
            </a:extLst>
          </p:cNvPr>
          <p:cNvGrpSpPr/>
          <p:nvPr/>
        </p:nvGrpSpPr>
        <p:grpSpPr>
          <a:xfrm>
            <a:off x="241831" y="1717667"/>
            <a:ext cx="11577635" cy="992965"/>
            <a:chOff x="241831" y="1682553"/>
            <a:chExt cx="11577635" cy="99296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1A2F5DD-D3BE-41B7-97E4-E33C91925826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그 꽃 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(</a:t>
              </a:r>
              <a:r>
                <a:rPr lang="ko-KR" altLang="en-US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고은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)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/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섬 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(</a:t>
              </a:r>
              <a:r>
                <a:rPr lang="ko-KR" altLang="en-US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5" action="ppaction://hlinksldjump"/>
                </a:rPr>
                <a:t>정현종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)</a:t>
              </a:r>
              <a:endParaRPr lang="ko-KR" altLang="en-US" sz="20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607520F-935E-47F5-9BFA-6855F1D9F1AF}"/>
                </a:ext>
              </a:extLst>
            </p:cNvPr>
            <p:cNvSpPr/>
            <p:nvPr/>
          </p:nvSpPr>
          <p:spPr>
            <a:xfrm>
              <a:off x="241831" y="1682553"/>
              <a:ext cx="1260000" cy="540000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하나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E8CE9716-6339-4A50-BBEA-44AF7E1B14B9}"/>
                </a:ext>
              </a:extLst>
            </p:cNvPr>
            <p:cNvSpPr/>
            <p:nvPr/>
          </p:nvSpPr>
          <p:spPr>
            <a:xfrm rot="10800000">
              <a:off x="244052" y="2220169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D4B6970-B7B0-436C-A63C-1B2F35ED1193}"/>
              </a:ext>
            </a:extLst>
          </p:cNvPr>
          <p:cNvGrpSpPr/>
          <p:nvPr/>
        </p:nvGrpSpPr>
        <p:grpSpPr>
          <a:xfrm>
            <a:off x="244052" y="3195737"/>
            <a:ext cx="11575414" cy="990600"/>
            <a:chOff x="244052" y="1684918"/>
            <a:chExt cx="11575414" cy="990600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856350E-D941-4208-BCAD-1969AA0668BA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해인사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(</a:t>
              </a:r>
              <a:r>
                <a:rPr lang="ko-KR" altLang="en-US" sz="2000" dirty="0" err="1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조병화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)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/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꽃자리 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(</a:t>
              </a:r>
              <a:r>
                <a:rPr lang="ko-KR" altLang="en-US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구상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6" action="ppaction://hlinksldjump"/>
                </a:rPr>
                <a:t>)</a:t>
              </a:r>
              <a:endParaRPr lang="ko-KR" altLang="en-US" sz="20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D89B23CA-9BC7-4BC2-AC7B-91828065C7D8}"/>
                </a:ext>
              </a:extLst>
            </p:cNvPr>
            <p:cNvSpPr/>
            <p:nvPr/>
          </p:nvSpPr>
          <p:spPr>
            <a:xfrm>
              <a:off x="244052" y="1703481"/>
              <a:ext cx="1260000" cy="540000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둘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8359D65C-6785-4544-8A56-330E5F8C574B}"/>
                </a:ext>
              </a:extLst>
            </p:cNvPr>
            <p:cNvSpPr/>
            <p:nvPr/>
          </p:nvSpPr>
          <p:spPr>
            <a:xfrm rot="10800000">
              <a:off x="244052" y="2238834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7EFCF76-B9B3-4326-AA7C-DB3921AB00EF}"/>
              </a:ext>
            </a:extLst>
          </p:cNvPr>
          <p:cNvGrpSpPr/>
          <p:nvPr/>
        </p:nvGrpSpPr>
        <p:grpSpPr>
          <a:xfrm>
            <a:off x="241831" y="4708952"/>
            <a:ext cx="11575415" cy="990699"/>
            <a:chOff x="244051" y="1684819"/>
            <a:chExt cx="11575415" cy="990699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4AD9B3-08D1-4859-9719-041C9B6A833F}"/>
                </a:ext>
              </a:extLst>
            </p:cNvPr>
            <p:cNvSpPr/>
            <p:nvPr/>
          </p:nvSpPr>
          <p:spPr>
            <a:xfrm>
              <a:off x="457199" y="1684918"/>
              <a:ext cx="11362267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성선설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(</a:t>
              </a:r>
              <a:r>
                <a:rPr lang="ko-KR" altLang="en-US" sz="2000" dirty="0" err="1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함민복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) </a:t>
              </a:r>
              <a:r>
                <a:rPr lang="en-US" altLang="ko-KR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/ </a:t>
              </a:r>
              <a:r>
                <a:rPr lang="ko-KR" altLang="en-US" sz="32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사막 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(</a:t>
              </a:r>
              <a:r>
                <a:rPr lang="ko-KR" altLang="en-US" sz="2000" dirty="0" err="1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오르텅스</a:t>
              </a:r>
              <a:r>
                <a:rPr lang="ko-KR" altLang="en-US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 블루</a:t>
              </a:r>
              <a:r>
                <a:rPr lang="en-US" altLang="ko-KR" sz="2000" dirty="0">
                  <a:solidFill>
                    <a:srgbClr val="595959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  <a:hlinkClick r:id="rId7" action="ppaction://hlinksldjump"/>
                </a:rPr>
                <a:t>)</a:t>
              </a:r>
              <a:endParaRPr lang="ko-KR" altLang="en-US" sz="2000" dirty="0">
                <a:solidFill>
                  <a:srgbClr val="595959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5E8E641-2F04-41B2-997F-7A9BDE62AD0F}"/>
                </a:ext>
              </a:extLst>
            </p:cNvPr>
            <p:cNvSpPr/>
            <p:nvPr/>
          </p:nvSpPr>
          <p:spPr>
            <a:xfrm>
              <a:off x="244051" y="1684819"/>
              <a:ext cx="1260000" cy="540000"/>
            </a:xfrm>
            <a:prstGeom prst="roundRect">
              <a:avLst>
                <a:gd name="adj" fmla="val 0"/>
              </a:avLst>
            </a:prstGeom>
            <a:solidFill>
              <a:srgbClr val="FF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셋</a:t>
              </a:r>
              <a:r>
                <a:rPr lang="en-US" altLang="ko-KR" sz="3200" dirty="0">
                  <a:solidFill>
                    <a:schemeClr val="bg1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40E04AFB-1A1B-478A-9B1D-8393D763AD99}"/>
                </a:ext>
              </a:extLst>
            </p:cNvPr>
            <p:cNvSpPr/>
            <p:nvPr/>
          </p:nvSpPr>
          <p:spPr>
            <a:xfrm rot="10800000">
              <a:off x="244052" y="2229503"/>
              <a:ext cx="213147" cy="172720"/>
            </a:xfrm>
            <a:prstGeom prst="triangle">
              <a:avLst>
                <a:gd name="adj" fmla="val 0"/>
              </a:avLst>
            </a:prstGeom>
            <a:solidFill>
              <a:srgbClr val="F1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13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558</Words>
  <Application>Microsoft Office PowerPoint</Application>
  <PresentationFormat>와이드스크린</PresentationFormat>
  <Paragraphs>174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Arial</vt:lpstr>
      <vt:lpstr>HY엽서L</vt:lpstr>
      <vt:lpstr>HY목각파임B</vt:lpstr>
      <vt:lpstr>야놀자 야체 B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 hk</dc:creator>
  <cp:lastModifiedBy>MYCOM!</cp:lastModifiedBy>
  <cp:revision>31</cp:revision>
  <dcterms:created xsi:type="dcterms:W3CDTF">2020-06-02T07:14:07Z</dcterms:created>
  <dcterms:modified xsi:type="dcterms:W3CDTF">2022-05-31T02:39:46Z</dcterms:modified>
  <cp:version/>
</cp:coreProperties>
</file>